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1" autoAdjust="0"/>
    <p:restoredTop sz="76487" autoAdjust="0"/>
  </p:normalViewPr>
  <p:slideViewPr>
    <p:cSldViewPr snapToGrid="0">
      <p:cViewPr varScale="1">
        <p:scale>
          <a:sx n="195" d="100"/>
          <a:sy n="195" d="100"/>
        </p:scale>
        <p:origin x="656" y="168"/>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1/29/20 9:28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4213</Words>
  <Application>Microsoft Macintosh PowerPoint</Application>
  <PresentationFormat>Widescreen</PresentationFormat>
  <Paragraphs>353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2020-01-29T14:33:59Z</dcterms:modified>
</cp:coreProperties>
</file>